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CF5925-484D-554B-A996-5EF34CD10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B00E50-70EC-1E2F-DD1E-CAA6644BD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4F5569-6892-5781-2263-797188B9A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0CB5-C972-4012-9258-D8A1BBFFB5C6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8BF950-9CC0-5E12-D8D4-2587535EB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95694D-3D26-8957-F9AC-F87ED17F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2E55-9191-492A-AB29-5A6F5484F3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956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26CC2-4C02-5BF4-E5D5-1406B971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FDB793-5587-B464-F167-982EA9C5C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7C03C4-6BF4-CADD-762F-2EF6A7572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0CB5-C972-4012-9258-D8A1BBFFB5C6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162441-4D16-3003-C748-2880A0449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55C857-5B7A-0371-75E0-65B156A4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2E55-9191-492A-AB29-5A6F5484F3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376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885643A-5197-4279-BC2F-5D9BFE99D5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45E0DC7-4847-EBAB-4D98-71317C05E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32A749-DA6F-5000-50C7-BD8DE1FA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0CB5-C972-4012-9258-D8A1BBFFB5C6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90A18F-A7F7-0091-0404-6EADB1D5B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B37B4C-6377-F507-FA8A-7611DE115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2E55-9191-492A-AB29-5A6F5484F3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842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B27B6-515B-FA8B-EFFB-910F66D5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3C127A-751E-4392-B41C-CAD7186F5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96E810-0995-7890-6DE2-3B333186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0CB5-C972-4012-9258-D8A1BBFFB5C6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1C5FA3-FAA3-A7B2-D7C4-1DDF92A6E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7AD086-C65A-8FFC-4791-C76FF189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2E55-9191-492A-AB29-5A6F5484F3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738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2A1B4F-1721-15B5-9D75-AE681A32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E36AE5-1457-7B50-CA13-4C72845D7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331FB8-E7A1-2FFE-1D9C-34364DCA1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0CB5-C972-4012-9258-D8A1BBFFB5C6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E301E5-9998-61BB-286F-73F342AC8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F951B3-23CB-C6B9-0E9A-4DE8DC858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2E55-9191-492A-AB29-5A6F5484F3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709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B0DD7-EDFF-189A-4DBE-A6B8CAAA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5B3647-8F1C-C8CF-6F24-74FC87A30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2011E44-CF11-1DDE-E493-D73772C01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F605C32-C2E7-F3A2-9125-FF1665495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0CB5-C972-4012-9258-D8A1BBFFB5C6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46A3CD-859B-935C-CF51-5AB03721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C8B1CA-8051-9D61-74AC-8A45A974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2E55-9191-492A-AB29-5A6F5484F3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475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A9664-C57B-A4C6-7CB2-890D7391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CE2A3D-D739-8A98-AA05-B3060EF2B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AF735E-7EE1-55C6-9843-522AE68A5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AFF5D4C-1C8D-DE7B-E1D0-A43DC3885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965678C-ADA8-6311-53DE-45694F9406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1179A38-2CF2-348C-23CF-77BD3D2C3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0CB5-C972-4012-9258-D8A1BBFFB5C6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D09AEAF-9079-71A8-0FA6-E36A697DC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B64EE38-CB92-91AD-6E8E-45B960CE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2E55-9191-492A-AB29-5A6F5484F3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836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442200-37FD-2B70-4111-CCB39D7E7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E988C2C-73FD-4057-27E2-34907220A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0CB5-C972-4012-9258-D8A1BBFFB5C6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6D45B59-7120-3A42-8862-118E0CD78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E0FE51-ABEB-4592-C6A5-25055C1B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2E55-9191-492A-AB29-5A6F5484F3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857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46C0BD7-9E3D-F7C2-1A1B-E471D719B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0CB5-C972-4012-9258-D8A1BBFFB5C6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492162E-E05F-1E6A-08C4-1B08C8B35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15C56D-6656-296B-452D-E877E8F25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2E55-9191-492A-AB29-5A6F5484F3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397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7032F-3E4E-D23E-01B8-957430503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5477A5-F977-D59E-B8FE-719A324EF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A9F0C80-8927-BB94-982B-EE8828FAE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0453D5B-75CE-39D6-9516-75A67E8D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0CB5-C972-4012-9258-D8A1BBFFB5C6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FB821B-731A-6EBF-13C3-AE9FEA9A5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1DBE8CB-D631-923E-279B-BEC1EB570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2E55-9191-492A-AB29-5A6F5484F3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082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824D0-2D69-1383-F45A-D9801114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57230A-2C3E-956A-7BC8-B04C51FA2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FA97F0-1089-4A07-A72E-396546712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8076EC-8DDF-D70C-2771-8FE1CFA8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0CB5-C972-4012-9258-D8A1BBFFB5C6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74B93B-6A82-8D01-7663-1BB4A7D41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5B26AD-7CCD-6232-8AB2-634B8227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2E55-9191-492A-AB29-5A6F5484F3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163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3FA637B-DBFE-E5F7-5448-A7DC1C40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3F33E3-89E8-B8A2-CD50-4DCBD8536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8ABD7A-1DC9-0F23-2048-5EE45AE908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80CB5-C972-4012-9258-D8A1BBFFB5C6}" type="datetimeFigureOut">
              <a:rPr lang="es-MX" smtClean="0"/>
              <a:t>10/07/2023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5D56C0-0F1D-2E15-817F-810AFD845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9A24FD-1440-DD05-1991-AD2771CF3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42E55-9191-492A-AB29-5A6F5484F3E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977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933A3-F679-E650-67AE-14E9EB2104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4A485C-9B45-D901-FD9A-4384162708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670729-BAFD-C392-14E8-84C66D14B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63"/>
            <a:ext cx="12192000" cy="64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08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326C25B-5F3D-4BA3-19F3-0D834C501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62"/>
            <a:ext cx="12192000" cy="670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68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B16EF54-340A-6E11-5B6E-17CFDB25A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407"/>
            <a:ext cx="12192000" cy="616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6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95DF90-D14E-EADC-00BB-FE929BB2C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527"/>
            <a:ext cx="12192000" cy="643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3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AE5D2D0-29E2-45A3-57DD-6B09ED49F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732"/>
            <a:ext cx="12192000" cy="64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66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BF6B2B-767E-4150-55FE-8BC72AB2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70"/>
            <a:ext cx="12192000" cy="654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5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6DFD94-FC5D-847F-302D-5B2CA5E38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06"/>
            <a:ext cx="12192000" cy="658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74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CA4D0B-F17D-4362-FEE1-888A055EB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34"/>
            <a:ext cx="12192000" cy="651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21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38B65FC-525D-5D05-1201-8F6A0FC7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129"/>
            <a:ext cx="12192000" cy="645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35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0123FED-FFF1-8620-98C0-693274E4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302"/>
            <a:ext cx="12192000" cy="644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26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4F65C55-56A3-0C70-6F7D-3EE800E39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812"/>
            <a:ext cx="12192000" cy="65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203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Panorámica</PresentationFormat>
  <Paragraphs>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Kevin Rodriguez Teomitzi</dc:creator>
  <cp:lastModifiedBy>Kevin Rodriguez Teomitzi</cp:lastModifiedBy>
  <cp:revision>1</cp:revision>
  <dcterms:created xsi:type="dcterms:W3CDTF">2023-07-10T22:05:37Z</dcterms:created>
  <dcterms:modified xsi:type="dcterms:W3CDTF">2023-07-10T22:20:10Z</dcterms:modified>
</cp:coreProperties>
</file>